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_rels/.rels" ContentType="application/vnd.openxmlformats-package.relationships+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_rels/presentation.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media/image6.png" ContentType="image/png"/>
  <Override PartName="/ppt/media/image7.png" ContentType="image/png"/>
  <Override PartName="/ppt/media/image5.png" ContentType="image/png"/>
  <Override PartName="/ppt/media/image10.png" ContentType="image/png"/>
  <Override PartName="/ppt/media/image8.png" ContentType="image/png"/>
  <Override PartName="/ppt/media/image9.png" ContentType="image/png"/>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0.xml.rels" ContentType="application/vnd.openxmlformats-package.relationship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Slides/_rels/notesSlide9.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6.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Lst>
  <p:sldSz cx="12192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PlaceHolder 1"/>
          <p:cNvSpPr>
            <a:spLocks noGrp="1"/>
          </p:cNvSpPr>
          <p:nvPr>
            <p:ph type="sldImg"/>
          </p:nvPr>
        </p:nvSpPr>
        <p:spPr>
          <a:xfrm>
            <a:off x="533520" y="764280"/>
            <a:ext cx="6704640" cy="3771360"/>
          </a:xfrm>
          <a:prstGeom prst="rect">
            <a:avLst/>
          </a:prstGeom>
        </p:spPr>
        <p:txBody>
          <a:bodyPr lIns="0" rIns="0" tIns="0" bIns="0" anchor="ctr">
            <a:noAutofit/>
          </a:bodyPr>
          <a:p>
            <a:r>
              <a:rPr b="0" lang="en-US" sz="1800" spc="-1" strike="noStrike">
                <a:solidFill>
                  <a:srgbClr val="000000"/>
                </a:solidFill>
                <a:latin typeface="Arial"/>
              </a:rPr>
              <a:t>Click to move the slide</a:t>
            </a:r>
            <a:endParaRPr b="0" lang="en-US" sz="1800" spc="-1" strike="noStrike">
              <a:solidFill>
                <a:srgbClr val="000000"/>
              </a:solidFill>
              <a:latin typeface="Arial"/>
            </a:endParaRPr>
          </a:p>
        </p:txBody>
      </p:sp>
      <p:sp>
        <p:nvSpPr>
          <p:cNvPr id="46"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47"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48"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49"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50"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8BF28970-C0F7-45AC-B9EE-127ABE59ACC7}"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PlaceHolder 1"/>
          <p:cNvSpPr>
            <a:spLocks noGrp="1"/>
          </p:cNvSpPr>
          <p:nvPr>
            <p:ph type="sldImg"/>
          </p:nvPr>
        </p:nvSpPr>
        <p:spPr>
          <a:xfrm>
            <a:off x="533520" y="764280"/>
            <a:ext cx="6704640" cy="3771360"/>
          </a:xfrm>
          <a:prstGeom prst="rect">
            <a:avLst/>
          </a:prstGeom>
        </p:spPr>
      </p:sp>
      <p:sp>
        <p:nvSpPr>
          <p:cNvPr id="84" name="PlaceHolder 2"/>
          <p:cNvSpPr>
            <a:spLocks noGrp="1"/>
          </p:cNvSpPr>
          <p:nvPr>
            <p:ph type="body"/>
          </p:nvPr>
        </p:nvSpPr>
        <p:spPr>
          <a:xfrm>
            <a:off x="685800" y="5029200"/>
            <a:ext cx="6217560" cy="4525920"/>
          </a:xfrm>
          <a:prstGeom prst="rect">
            <a:avLst/>
          </a:prstGeom>
        </p:spPr>
        <p:txBody>
          <a:bodyPr lIns="0" rIns="0" tIns="0" bIns="0">
            <a:noAutofit/>
          </a:bodyPr>
          <a:p>
            <a:r>
              <a:rPr b="0" lang="en-US" sz="2000" spc="-1" strike="noStrike">
                <a:latin typeface="Arial"/>
              </a:rPr>
              <a:t>Appeals is a feature that allows location or level managers to request changes to responses on specific questions in individual shops. </a:t>
            </a:r>
            <a:endParaRPr b="0" lang="en-US"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PlaceHolder 1"/>
          <p:cNvSpPr>
            <a:spLocks noGrp="1"/>
          </p:cNvSpPr>
          <p:nvPr>
            <p:ph type="sldImg"/>
          </p:nvPr>
        </p:nvSpPr>
        <p:spPr>
          <a:xfrm>
            <a:off x="533520" y="764280"/>
            <a:ext cx="6704640" cy="3771360"/>
          </a:xfrm>
          <a:prstGeom prst="rect">
            <a:avLst/>
          </a:prstGeom>
        </p:spPr>
      </p:sp>
      <p:sp>
        <p:nvSpPr>
          <p:cNvPr id="86"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In the client settings, you will enable the feature. It is a premium feature that incurs a cost, so only admins with Premium access can enable this feature for a client. </a:t>
            </a:r>
            <a:endParaRPr b="0" lang="en-US"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PlaceHolder 1"/>
          <p:cNvSpPr>
            <a:spLocks noGrp="1"/>
          </p:cNvSpPr>
          <p:nvPr>
            <p:ph type="sldImg"/>
          </p:nvPr>
        </p:nvSpPr>
        <p:spPr>
          <a:xfrm>
            <a:off x="533520" y="764280"/>
            <a:ext cx="6704640" cy="3771360"/>
          </a:xfrm>
          <a:prstGeom prst="rect">
            <a:avLst/>
          </a:prstGeom>
        </p:spPr>
      </p:sp>
      <p:sp>
        <p:nvSpPr>
          <p:cNvPr id="88"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After the feature is enabled in the Client settings, you can go to the setup direct from Client settings, or from the main admin page using quick jump. There, choose the client and enable for a survey. </a:t>
            </a:r>
            <a:endParaRPr b="0" lang="en-US" sz="20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PlaceHolder 1"/>
          <p:cNvSpPr>
            <a:spLocks noGrp="1"/>
          </p:cNvSpPr>
          <p:nvPr>
            <p:ph type="sldImg"/>
          </p:nvPr>
        </p:nvSpPr>
        <p:spPr>
          <a:xfrm>
            <a:off x="533520" y="764280"/>
            <a:ext cx="6704640" cy="3771360"/>
          </a:xfrm>
          <a:prstGeom prst="rect">
            <a:avLst/>
          </a:prstGeom>
        </p:spPr>
      </p:sp>
      <p:sp>
        <p:nvSpPr>
          <p:cNvPr id="90"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For each hierarchy level, you can choose whether the managers will have access to see and comment on the requests, get notifications about updates to requests, and you will choose which level of manager is the initial owner, the user who the request is sent to when first created. </a:t>
            </a:r>
            <a:endParaRPr b="0" lang="en-US" sz="2000" spc="-1" strike="noStrike">
              <a:latin typeface="Arial"/>
            </a:endParaRPr>
          </a:p>
          <a:p>
            <a:r>
              <a:rPr b="0" lang="en-US" sz="2000" spc="-1" strike="noStrike">
                <a:latin typeface="Arial"/>
              </a:rPr>
              <a:t>You can also add Additional Managers here. </a:t>
            </a:r>
            <a:endParaRPr b="0" lang="en-US" sz="20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PlaceHolder 1"/>
          <p:cNvSpPr>
            <a:spLocks noGrp="1"/>
          </p:cNvSpPr>
          <p:nvPr>
            <p:ph type="sldImg"/>
          </p:nvPr>
        </p:nvSpPr>
        <p:spPr>
          <a:xfrm>
            <a:off x="533520" y="764280"/>
            <a:ext cx="6704640" cy="3771360"/>
          </a:xfrm>
          <a:prstGeom prst="rect">
            <a:avLst/>
          </a:prstGeom>
        </p:spPr>
      </p:sp>
      <p:sp>
        <p:nvSpPr>
          <p:cNvPr id="92"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If you want to make certain questions ineligible for requests, modify the eligibility here. </a:t>
            </a:r>
            <a:endParaRPr b="0" lang="en-US" sz="20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sldImg"/>
          </p:nvPr>
        </p:nvSpPr>
        <p:spPr>
          <a:xfrm>
            <a:off x="533520" y="764280"/>
            <a:ext cx="6704640" cy="3771360"/>
          </a:xfrm>
          <a:prstGeom prst="rect">
            <a:avLst/>
          </a:prstGeom>
        </p:spPr>
      </p:sp>
      <p:sp>
        <p:nvSpPr>
          <p:cNvPr id="94"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To create an appeal, a user would click on "add" in the Chameleon shop view widget (this does require that you are using Chameleon shop views for client shop views) . </a:t>
            </a:r>
            <a:endParaRPr b="0" lang="en-US" sz="2000" spc="-1" strike="noStrike">
              <a:latin typeface="Arial"/>
            </a:endParaRPr>
          </a:p>
          <a:p>
            <a:r>
              <a:rPr b="0" lang="en-US" sz="2000" spc="-1" strike="noStrike">
                <a:latin typeface="Arial"/>
              </a:rPr>
              <a:t>The user can choose from any available questions and can add text for the appeal. </a:t>
            </a:r>
            <a:endParaRPr b="0" lang="en-US"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type="sldImg"/>
          </p:nvPr>
        </p:nvSpPr>
        <p:spPr>
          <a:xfrm>
            <a:off x="533520" y="764280"/>
            <a:ext cx="6704640" cy="3771360"/>
          </a:xfrm>
          <a:prstGeom prst="rect">
            <a:avLst/>
          </a:prstGeom>
        </p:spPr>
      </p:sp>
      <p:sp>
        <p:nvSpPr>
          <p:cNvPr id="96"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Once some appeals are created, they can be viewed in the "Classic Report" named Change Request Log. </a:t>
            </a:r>
            <a:endParaRPr b="0" lang="en-US" sz="2000" spc="-1" strike="noStrike">
              <a:latin typeface="Arial"/>
            </a:endParaRPr>
          </a:p>
          <a:p>
            <a:endParaRPr b="0" lang="en-US" sz="20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sldImg"/>
          </p:nvPr>
        </p:nvSpPr>
        <p:spPr>
          <a:xfrm>
            <a:off x="533520" y="764280"/>
            <a:ext cx="6704640" cy="3771360"/>
          </a:xfrm>
          <a:prstGeom prst="rect">
            <a:avLst/>
          </a:prstGeom>
        </p:spPr>
      </p:sp>
      <p:sp>
        <p:nvSpPr>
          <p:cNvPr id="98"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The initial owner, or others with access to view the appeals, can view the requests and add comments. </a:t>
            </a:r>
            <a:endParaRPr b="0" lang="en-US" sz="2000" spc="-1" strike="noStrike">
              <a:latin typeface="Arial"/>
            </a:endParaRPr>
          </a:p>
          <a:p>
            <a:endParaRPr b="0" lang="en-US" sz="2000" spc="-1" strike="noStrike">
              <a:latin typeface="Arial"/>
            </a:endParaRPr>
          </a:p>
          <a:p>
            <a:r>
              <a:rPr b="0" lang="en-US" sz="2000" spc="-1" strike="noStrike">
                <a:latin typeface="Arial"/>
              </a:rPr>
              <a:t>Admins have an option to lock a change request to prevent any further comments or changes.  </a:t>
            </a:r>
            <a:endParaRPr b="0" lang="en-US" sz="2000" spc="-1" strike="noStrike">
              <a:latin typeface="Arial"/>
            </a:endParaRPr>
          </a:p>
          <a:p>
            <a:endParaRPr b="0" lang="en-US"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31"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2"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34"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6"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7"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39"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40"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41"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42"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43"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44"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0"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2"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4"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5"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9"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0"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21"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23"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24"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5"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9"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0" name="Picture 16" descr=""/>
          <p:cNvPicPr/>
          <p:nvPr/>
        </p:nvPicPr>
        <p:blipFill>
          <a:blip r:embed="rId2"/>
          <a:stretch/>
        </p:blipFill>
        <p:spPr>
          <a:xfrm>
            <a:off x="187920" y="279720"/>
            <a:ext cx="961560" cy="227520"/>
          </a:xfrm>
          <a:prstGeom prst="rect">
            <a:avLst/>
          </a:prstGeom>
          <a:ln w="0">
            <a:noFill/>
          </a:ln>
        </p:spPr>
      </p:pic>
      <p:sp>
        <p:nvSpPr>
          <p:cNvPr id="1" name="Rectangle 6"/>
          <p:cNvSpPr/>
          <p:nvPr/>
        </p:nvSpPr>
        <p:spPr>
          <a:xfrm>
            <a:off x="0" y="0"/>
            <a:ext cx="12191760" cy="6857640"/>
          </a:xfrm>
          <a:prstGeom prst="rect">
            <a:avLst/>
          </a:prstGeom>
          <a:solidFill>
            <a:srgbClr val="5b5b8c"/>
          </a:solidFill>
          <a:ln w="228600">
            <a:noFill/>
          </a:ln>
        </p:spPr>
        <p:style>
          <a:lnRef idx="2">
            <a:schemeClr val="accent1">
              <a:shade val="50000"/>
            </a:schemeClr>
          </a:lnRef>
          <a:fillRef idx="1">
            <a:schemeClr val="accent1"/>
          </a:fillRef>
          <a:effectRef idx="0">
            <a:schemeClr val="accent1"/>
          </a:effectRef>
          <a:fontRef idx="minor"/>
        </p:style>
      </p:sp>
      <p:sp>
        <p:nvSpPr>
          <p:cNvPr id="2" name="Rectangle 7"/>
          <p:cNvSpPr/>
          <p:nvPr/>
        </p:nvSpPr>
        <p:spPr>
          <a:xfrm>
            <a:off x="198000" y="228600"/>
            <a:ext cx="11795400" cy="6400440"/>
          </a:xfrm>
          <a:prstGeom prst="rect">
            <a:avLst/>
          </a:prstGeom>
          <a:solidFill>
            <a:schemeClr val="bg1"/>
          </a:solidFill>
          <a:ln w="228600">
            <a:noFill/>
          </a:ln>
        </p:spPr>
        <p:style>
          <a:lnRef idx="2">
            <a:schemeClr val="accent1">
              <a:shade val="50000"/>
            </a:schemeClr>
          </a:lnRef>
          <a:fillRef idx="1">
            <a:schemeClr val="accent1"/>
          </a:fillRef>
          <a:effectRef idx="0">
            <a:schemeClr val="accent1"/>
          </a:effectRef>
          <a:fontRef idx="minor"/>
        </p:style>
      </p:sp>
      <p:sp>
        <p:nvSpPr>
          <p:cNvPr id="3" name="Rounded Rectangle 13"/>
          <p:cNvSpPr/>
          <p:nvPr/>
        </p:nvSpPr>
        <p:spPr>
          <a:xfrm>
            <a:off x="5400" y="0"/>
            <a:ext cx="1279800" cy="731160"/>
          </a:xfrm>
          <a:prstGeom prst="roundRect">
            <a:avLst>
              <a:gd name="adj" fmla="val 16667"/>
            </a:avLst>
          </a:prstGeom>
          <a:solidFill>
            <a:srgbClr val="5b5b8c"/>
          </a:solidFill>
          <a:ln>
            <a:noFill/>
          </a:ln>
        </p:spPr>
        <p:style>
          <a:lnRef idx="2">
            <a:schemeClr val="accent1">
              <a:shade val="50000"/>
            </a:schemeClr>
          </a:lnRef>
          <a:fillRef idx="1">
            <a:schemeClr val="accent1"/>
          </a:fillRef>
          <a:effectRef idx="0">
            <a:schemeClr val="accent1"/>
          </a:effectRef>
          <a:fontRef idx="minor"/>
        </p:style>
      </p:sp>
      <p:sp>
        <p:nvSpPr>
          <p:cNvPr id="4" name="Rounded Rectangle 14"/>
          <p:cNvSpPr/>
          <p:nvPr/>
        </p:nvSpPr>
        <p:spPr>
          <a:xfrm>
            <a:off x="11545560" y="0"/>
            <a:ext cx="640440" cy="731160"/>
          </a:xfrm>
          <a:prstGeom prst="roundRect">
            <a:avLst>
              <a:gd name="adj" fmla="val 16667"/>
            </a:avLst>
          </a:prstGeom>
          <a:solidFill>
            <a:srgbClr val="5b5b8c"/>
          </a:solidFill>
          <a:ln>
            <a:noFill/>
          </a:ln>
        </p:spPr>
        <p:style>
          <a:lnRef idx="2">
            <a:schemeClr val="accent1">
              <a:shade val="50000"/>
            </a:schemeClr>
          </a:lnRef>
          <a:fillRef idx="1">
            <a:schemeClr val="accent1"/>
          </a:fillRef>
          <a:effectRef idx="0">
            <a:schemeClr val="accent1"/>
          </a:effectRef>
          <a:fontRef idx="minor"/>
        </p:style>
      </p:sp>
      <p:sp>
        <p:nvSpPr>
          <p:cNvPr id="5" name="PlaceHolder 1"/>
          <p:cNvSpPr>
            <a:spLocks noGrp="1"/>
          </p:cNvSpPr>
          <p:nvPr>
            <p:ph type="sldNum"/>
          </p:nvPr>
        </p:nvSpPr>
        <p:spPr>
          <a:xfrm>
            <a:off x="11454120" y="180360"/>
            <a:ext cx="563760" cy="415080"/>
          </a:xfrm>
          <a:prstGeom prst="rect">
            <a:avLst/>
          </a:prstGeom>
        </p:spPr>
        <p:txBody>
          <a:bodyPr anchor="ctr">
            <a:noAutofit/>
          </a:bodyPr>
          <a:p>
            <a:pPr algn="r">
              <a:lnSpc>
                <a:spcPct val="100000"/>
              </a:lnSpc>
            </a:pPr>
            <a:fld id="{65756993-1154-4066-BDAE-BD67FB7B4F36}" type="slidenum">
              <a:rPr b="1" lang="en-US" sz="1800" spc="-1" strike="noStrike">
                <a:solidFill>
                  <a:srgbClr val="ffffff"/>
                </a:solidFill>
                <a:latin typeface="Arial"/>
              </a:rPr>
              <a:t>&lt;number&gt;</a:t>
            </a:fld>
            <a:endParaRPr b="0" lang="en-US" sz="1800" spc="-1" strike="noStrike">
              <a:latin typeface="Times New Roman"/>
            </a:endParaRPr>
          </a:p>
        </p:txBody>
      </p:sp>
      <p:pic>
        <p:nvPicPr>
          <p:cNvPr id="6" name="Picture 4" descr="A picture containing drawing&#10;&#10;Description automatically generated"/>
          <p:cNvPicPr/>
          <p:nvPr/>
        </p:nvPicPr>
        <p:blipFill>
          <a:blip r:embed="rId3"/>
          <a:stretch/>
        </p:blipFill>
        <p:spPr>
          <a:xfrm>
            <a:off x="37800" y="140400"/>
            <a:ext cx="1258200" cy="415080"/>
          </a:xfrm>
          <a:prstGeom prst="rect">
            <a:avLst/>
          </a:prstGeom>
          <a:ln w="0">
            <a:noFill/>
          </a:ln>
        </p:spPr>
      </p:pic>
      <p:sp>
        <p:nvSpPr>
          <p:cNvPr id="7" name="PlaceHolder 2"/>
          <p:cNvSpPr>
            <a:spLocks noGrp="1"/>
          </p:cNvSpPr>
          <p:nvPr>
            <p:ph type="title"/>
          </p:nvPr>
        </p:nvSpPr>
        <p:spPr>
          <a:xfrm>
            <a:off x="609480" y="273600"/>
            <a:ext cx="10972440" cy="1144800"/>
          </a:xfrm>
          <a:prstGeom prst="rect">
            <a:avLst/>
          </a:prstGeom>
        </p:spPr>
        <p:txBody>
          <a:bodyPr lIns="0" rIns="0" tIns="0" bIns="0" anchor="ctr">
            <a:noAutofit/>
          </a:bodyPr>
          <a:p>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8" name="PlaceHolder 3"/>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xml"/><Relationship Id="rId3"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slideLayout" Target="../slideLayouts/slideLayout1.xml"/><Relationship Id="rId5"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xml"/><Relationship Id="rId3"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Slide Number Placeholder 11"/>
          <p:cNvSpPr txBox="1"/>
          <p:nvPr/>
        </p:nvSpPr>
        <p:spPr>
          <a:xfrm>
            <a:off x="11454120" y="180360"/>
            <a:ext cx="563760" cy="415080"/>
          </a:xfrm>
          <a:prstGeom prst="rect">
            <a:avLst/>
          </a:prstGeom>
          <a:noFill/>
          <a:ln w="0">
            <a:noFill/>
          </a:ln>
        </p:spPr>
        <p:txBody>
          <a:bodyPr anchor="ctr">
            <a:noAutofit/>
          </a:bodyPr>
          <a:p>
            <a:pPr algn="r">
              <a:lnSpc>
                <a:spcPct val="100000"/>
              </a:lnSpc>
            </a:pPr>
            <a:fld id="{4071C7FD-3828-4293-8942-740672165A94}" type="slidenum">
              <a:rPr b="1" lang="en-US" sz="1800" spc="-1" strike="noStrike">
                <a:solidFill>
                  <a:srgbClr val="ffffff"/>
                </a:solidFill>
                <a:latin typeface="Arial"/>
              </a:rPr>
              <a:t>&lt;number&gt;</a:t>
            </a:fld>
            <a:endParaRPr b="0" lang="en-US" sz="1800" spc="-1" strike="noStrike">
              <a:latin typeface="Times New Roman"/>
            </a:endParaRPr>
          </a:p>
        </p:txBody>
      </p:sp>
      <p:sp>
        <p:nvSpPr>
          <p:cNvPr id="52" name="Title 1"/>
          <p:cNvSpPr/>
          <p:nvPr/>
        </p:nvSpPr>
        <p:spPr>
          <a:xfrm>
            <a:off x="2616120" y="2467440"/>
            <a:ext cx="6959160" cy="1922760"/>
          </a:xfrm>
          <a:prstGeom prst="rect">
            <a:avLst/>
          </a:prstGeom>
          <a:noFill/>
          <a:ln w="0">
            <a:noFill/>
          </a:ln>
        </p:spPr>
        <p:style>
          <a:lnRef idx="0"/>
          <a:fillRef idx="0"/>
          <a:effectRef idx="0"/>
          <a:fontRef idx="minor"/>
        </p:style>
        <p:txBody>
          <a:bodyPr anchor="ctr">
            <a:normAutofit/>
          </a:bodyPr>
          <a:p>
            <a:pPr algn="ctr">
              <a:lnSpc>
                <a:spcPct val="100000"/>
              </a:lnSpc>
            </a:pPr>
            <a:r>
              <a:rPr b="0" lang="en-US" sz="4400" spc="-1" strike="noStrike">
                <a:solidFill>
                  <a:srgbClr val="8497b0"/>
                </a:solidFill>
                <a:latin typeface="Arial Black"/>
              </a:rPr>
              <a:t>Appeals</a:t>
            </a:r>
            <a:endParaRPr b="0" lang="en-US" sz="44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Slide Number Placeholder 11"/>
          <p:cNvSpPr txBox="1"/>
          <p:nvPr/>
        </p:nvSpPr>
        <p:spPr>
          <a:xfrm>
            <a:off x="11454120" y="180360"/>
            <a:ext cx="563760" cy="415080"/>
          </a:xfrm>
          <a:prstGeom prst="rect">
            <a:avLst/>
          </a:prstGeom>
          <a:noFill/>
          <a:ln w="0">
            <a:noFill/>
          </a:ln>
        </p:spPr>
        <p:txBody>
          <a:bodyPr anchor="ctr">
            <a:noAutofit/>
          </a:bodyPr>
          <a:p>
            <a:pPr algn="r">
              <a:lnSpc>
                <a:spcPct val="100000"/>
              </a:lnSpc>
            </a:pPr>
            <a:fld id="{17F2E28E-A665-4CEA-86EC-08C4050A954E}" type="slidenum">
              <a:rPr b="1" lang="en-US" sz="1800" spc="-1" strike="noStrike">
                <a:solidFill>
                  <a:srgbClr val="ffffff"/>
                </a:solidFill>
                <a:latin typeface="Arial"/>
              </a:rPr>
              <a:t>&lt;number&gt;</a:t>
            </a:fld>
            <a:endParaRPr b="0" lang="en-US" sz="1800" spc="-1" strike="noStrike">
              <a:latin typeface="Times New Roman"/>
            </a:endParaRPr>
          </a:p>
        </p:txBody>
      </p:sp>
      <p:sp>
        <p:nvSpPr>
          <p:cNvPr id="82" name="Title 1"/>
          <p:cNvSpPr/>
          <p:nvPr/>
        </p:nvSpPr>
        <p:spPr>
          <a:xfrm>
            <a:off x="2022480" y="2374920"/>
            <a:ext cx="7924320" cy="2107800"/>
          </a:xfrm>
          <a:prstGeom prst="rect">
            <a:avLst/>
          </a:prstGeom>
          <a:noFill/>
          <a:ln w="0">
            <a:noFill/>
          </a:ln>
        </p:spPr>
        <p:style>
          <a:lnRef idx="0"/>
          <a:fillRef idx="0"/>
          <a:effectRef idx="0"/>
          <a:fontRef idx="minor"/>
        </p:style>
        <p:txBody>
          <a:bodyPr anchor="ctr">
            <a:normAutofit fontScale="68000"/>
            <a:scene3d>
              <a:camera prst="orthographicFront"/>
              <a:lightRig dir="t" rig="threePt"/>
            </a:scene3d>
          </a:bodyPr>
          <a:p>
            <a:pPr algn="ctr">
              <a:lnSpc>
                <a:spcPct val="100000"/>
              </a:lnSpc>
            </a:pPr>
            <a:r>
              <a:rPr b="0" lang="en-US" sz="4800" spc="-1" strike="noStrike">
                <a:solidFill>
                  <a:srgbClr val="ffd966"/>
                </a:solidFill>
                <a:latin typeface="Arial Black"/>
                <a:ea typeface="Arial Black"/>
              </a:rPr>
              <a:t>Please let Us Know If You Have Any Questions</a:t>
            </a:r>
            <a:endParaRPr b="0" lang="en-US" sz="48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Slide Number Placeholder 11"/>
          <p:cNvSpPr txBox="1"/>
          <p:nvPr/>
        </p:nvSpPr>
        <p:spPr>
          <a:xfrm>
            <a:off x="11454120" y="180360"/>
            <a:ext cx="563760" cy="415080"/>
          </a:xfrm>
          <a:prstGeom prst="rect">
            <a:avLst/>
          </a:prstGeom>
          <a:noFill/>
          <a:ln w="0">
            <a:noFill/>
          </a:ln>
        </p:spPr>
        <p:txBody>
          <a:bodyPr anchor="ctr">
            <a:noAutofit/>
          </a:bodyPr>
          <a:p>
            <a:pPr algn="r">
              <a:lnSpc>
                <a:spcPct val="100000"/>
              </a:lnSpc>
            </a:pPr>
            <a:fld id="{213587CA-6B80-45BD-9D37-1BEDBFB8CF59}" type="slidenum">
              <a:rPr b="1" lang="en-US" sz="1800" spc="-1" strike="noStrike">
                <a:solidFill>
                  <a:srgbClr val="ffffff"/>
                </a:solidFill>
                <a:latin typeface="Arial"/>
              </a:rPr>
              <a:t>&lt;number&gt;</a:t>
            </a:fld>
            <a:endParaRPr b="0" lang="en-US" sz="1800" spc="-1" strike="noStrike">
              <a:latin typeface="Times New Roman"/>
            </a:endParaRPr>
          </a:p>
        </p:txBody>
      </p:sp>
      <p:sp>
        <p:nvSpPr>
          <p:cNvPr id="54" name="Title 1"/>
          <p:cNvSpPr/>
          <p:nvPr/>
        </p:nvSpPr>
        <p:spPr>
          <a:xfrm>
            <a:off x="1944360" y="1079640"/>
            <a:ext cx="7843320" cy="4698720"/>
          </a:xfrm>
          <a:prstGeom prst="rect">
            <a:avLst/>
          </a:prstGeom>
          <a:noFill/>
          <a:ln w="0">
            <a:noFill/>
          </a:ln>
        </p:spPr>
        <p:style>
          <a:lnRef idx="0"/>
          <a:fillRef idx="0"/>
          <a:effectRef idx="0"/>
          <a:fontRef idx="minor"/>
        </p:style>
        <p:txBody>
          <a:bodyPr anchor="ctr">
            <a:normAutofit/>
          </a:bodyPr>
          <a:p>
            <a:pPr algn="ctr">
              <a:lnSpc>
                <a:spcPct val="100000"/>
              </a:lnSpc>
            </a:pPr>
            <a:r>
              <a:rPr b="0" lang="en-US" sz="4400" spc="-1" strike="noStrike">
                <a:solidFill>
                  <a:srgbClr val="8497b0"/>
                </a:solidFill>
                <a:latin typeface="Arial Black"/>
              </a:rPr>
              <a:t>Overview:</a:t>
            </a:r>
            <a:endParaRPr b="0" lang="en-US" sz="4400" spc="-1" strike="noStrike">
              <a:latin typeface="Arial"/>
            </a:endParaRPr>
          </a:p>
          <a:p>
            <a:pPr algn="ctr">
              <a:lnSpc>
                <a:spcPct val="100000"/>
              </a:lnSpc>
            </a:pPr>
            <a:endParaRPr b="0" lang="en-US" sz="4400" spc="-1" strike="noStrike">
              <a:latin typeface="Arial"/>
            </a:endParaRPr>
          </a:p>
          <a:p>
            <a:pPr marL="571680" indent="-571320" algn="ctr">
              <a:lnSpc>
                <a:spcPct val="100000"/>
              </a:lnSpc>
              <a:buClr>
                <a:srgbClr val="8497b0"/>
              </a:buClr>
              <a:buFont typeface="Arial"/>
              <a:buChar char="•"/>
            </a:pPr>
            <a:r>
              <a:rPr b="0" lang="en-US" sz="3200" spc="-1" strike="noStrike">
                <a:solidFill>
                  <a:srgbClr val="8497b0"/>
                </a:solidFill>
                <a:latin typeface="Arial Black"/>
              </a:rPr>
              <a:t>Appeals (Question level change request)</a:t>
            </a:r>
            <a:endParaRPr b="0" lang="en-US" sz="3200" spc="-1" strike="noStrike">
              <a:latin typeface="Arial"/>
            </a:endParaRPr>
          </a:p>
          <a:p>
            <a:pPr marL="571680" indent="-571320" algn="ctr">
              <a:lnSpc>
                <a:spcPct val="100000"/>
              </a:lnSpc>
              <a:buClr>
                <a:srgbClr val="8497b0"/>
              </a:buClr>
              <a:buFont typeface="Arial"/>
              <a:buChar char="•"/>
            </a:pPr>
            <a:r>
              <a:rPr b="0" lang="en-US" sz="3200" spc="-1" strike="noStrike">
                <a:solidFill>
                  <a:srgbClr val="8497b0"/>
                </a:solidFill>
                <a:latin typeface="Arial Black"/>
              </a:rPr>
              <a:t>More configurability than original CR</a:t>
            </a:r>
            <a:endParaRPr b="0" lang="en-US" sz="3200" spc="-1" strike="noStrike">
              <a:latin typeface="Arial"/>
            </a:endParaRPr>
          </a:p>
          <a:p>
            <a:pPr algn="ctr">
              <a:lnSpc>
                <a:spcPct val="100000"/>
              </a:lnSpc>
            </a:pP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Slide Number Placeholder 11"/>
          <p:cNvSpPr txBox="1"/>
          <p:nvPr/>
        </p:nvSpPr>
        <p:spPr>
          <a:xfrm>
            <a:off x="11454120" y="180360"/>
            <a:ext cx="563760" cy="415080"/>
          </a:xfrm>
          <a:prstGeom prst="rect">
            <a:avLst/>
          </a:prstGeom>
          <a:noFill/>
          <a:ln w="0">
            <a:noFill/>
          </a:ln>
        </p:spPr>
        <p:txBody>
          <a:bodyPr anchor="ctr">
            <a:noAutofit/>
          </a:bodyPr>
          <a:p>
            <a:pPr algn="r">
              <a:lnSpc>
                <a:spcPct val="100000"/>
              </a:lnSpc>
            </a:pPr>
            <a:fld id="{815BC51B-B687-42A7-B138-81805423CBAE}" type="slidenum">
              <a:rPr b="1" lang="en-US" sz="1800" spc="-1" strike="noStrike">
                <a:solidFill>
                  <a:srgbClr val="ffffff"/>
                </a:solidFill>
                <a:latin typeface="Arial"/>
              </a:rPr>
              <a:t>&lt;number&gt;</a:t>
            </a:fld>
            <a:endParaRPr b="0" lang="en-US" sz="1800" spc="-1" strike="noStrike">
              <a:latin typeface="Times New Roman"/>
            </a:endParaRPr>
          </a:p>
        </p:txBody>
      </p:sp>
      <p:sp>
        <p:nvSpPr>
          <p:cNvPr id="56" name="Title 1"/>
          <p:cNvSpPr/>
          <p:nvPr/>
        </p:nvSpPr>
        <p:spPr>
          <a:xfrm>
            <a:off x="2413080" y="498960"/>
            <a:ext cx="7365600" cy="5860080"/>
          </a:xfrm>
          <a:prstGeom prst="rect">
            <a:avLst/>
          </a:prstGeom>
          <a:noFill/>
          <a:ln w="0">
            <a:noFill/>
          </a:ln>
        </p:spPr>
        <p:style>
          <a:lnRef idx="0"/>
          <a:fillRef idx="0"/>
          <a:effectRef idx="0"/>
          <a:fontRef idx="minor"/>
        </p:style>
        <p:txBody>
          <a:bodyPr anchor="ctr">
            <a:normAutofit/>
          </a:bodyPr>
          <a:p>
            <a:pPr algn="ctr">
              <a:lnSpc>
                <a:spcPct val="100000"/>
              </a:lnSpc>
            </a:pPr>
            <a:r>
              <a:rPr b="0" lang="en-US" sz="4400" spc="-1" strike="noStrike">
                <a:solidFill>
                  <a:srgbClr val="8497b0"/>
                </a:solidFill>
                <a:latin typeface="Arial Black"/>
              </a:rPr>
              <a:t>Initial Project Set up</a:t>
            </a:r>
            <a:endParaRPr b="0" lang="en-US" sz="4400" spc="-1" strike="noStrike">
              <a:latin typeface="Arial"/>
            </a:endParaRPr>
          </a:p>
          <a:p>
            <a:pPr algn="ctr">
              <a:lnSpc>
                <a:spcPct val="100000"/>
              </a:lnSpc>
            </a:pPr>
            <a:endParaRPr b="0" lang="en-US" sz="4400" spc="-1" strike="noStrike">
              <a:latin typeface="Arial"/>
            </a:endParaRPr>
          </a:p>
          <a:p>
            <a:pPr marL="571680" indent="-571320">
              <a:lnSpc>
                <a:spcPct val="100000"/>
              </a:lnSpc>
              <a:buClr>
                <a:srgbClr val="8497b0"/>
              </a:buClr>
              <a:buFont typeface="Arial"/>
              <a:buChar char="•"/>
            </a:pPr>
            <a:r>
              <a:rPr b="0" lang="en-US" sz="3200" spc="-1" strike="noStrike">
                <a:solidFill>
                  <a:srgbClr val="8497b0"/>
                </a:solidFill>
                <a:latin typeface="Arial Black"/>
              </a:rPr>
              <a:t>Enable Q-Level CR for client</a:t>
            </a:r>
            <a:endParaRPr b="0" lang="en-US" sz="3200" spc="-1" strike="noStrike">
              <a:latin typeface="Arial"/>
            </a:endParaRPr>
          </a:p>
          <a:p>
            <a:pPr marL="571680" indent="-571320">
              <a:lnSpc>
                <a:spcPct val="100000"/>
              </a:lnSpc>
              <a:buClr>
                <a:srgbClr val="8497b0"/>
              </a:buClr>
              <a:buFont typeface="Arial"/>
              <a:buChar char="•"/>
            </a:pPr>
            <a:r>
              <a:rPr b="0" lang="en-US" sz="3200" spc="-1" strike="noStrike">
                <a:solidFill>
                  <a:srgbClr val="8497b0"/>
                </a:solidFill>
                <a:latin typeface="Arial Black"/>
              </a:rPr>
              <a:t>Enable for survey</a:t>
            </a:r>
            <a:endParaRPr b="0" lang="en-US" sz="3200" spc="-1" strike="noStrike">
              <a:latin typeface="Arial"/>
            </a:endParaRPr>
          </a:p>
          <a:p>
            <a:pPr marL="571680" indent="-571320">
              <a:lnSpc>
                <a:spcPct val="100000"/>
              </a:lnSpc>
              <a:buClr>
                <a:srgbClr val="8497b0"/>
              </a:buClr>
              <a:buFont typeface="Arial"/>
              <a:buChar char="•"/>
            </a:pPr>
            <a:r>
              <a:rPr b="0" lang="en-US" sz="3200" spc="-1" strike="noStrike">
                <a:solidFill>
                  <a:srgbClr val="8497b0"/>
                </a:solidFill>
                <a:latin typeface="Arial Black"/>
              </a:rPr>
              <a:t>Define permissions/ notifications</a:t>
            </a:r>
            <a:endParaRPr b="0" lang="en-US" sz="3200" spc="-1" strike="noStrike">
              <a:latin typeface="Arial"/>
            </a:endParaRPr>
          </a:p>
          <a:p>
            <a:pPr marL="571680" indent="-571320">
              <a:lnSpc>
                <a:spcPct val="100000"/>
              </a:lnSpc>
              <a:buClr>
                <a:srgbClr val="8497b0"/>
              </a:buClr>
              <a:buFont typeface="Arial"/>
              <a:buChar char="•"/>
            </a:pPr>
            <a:r>
              <a:rPr b="0" lang="en-US" sz="3200" spc="-1" strike="noStrike">
                <a:solidFill>
                  <a:srgbClr val="8497b0"/>
                </a:solidFill>
                <a:latin typeface="Arial Black"/>
              </a:rPr>
              <a:t>Define Q Eligibility</a:t>
            </a:r>
            <a:endParaRPr b="0" lang="en-US" sz="3200" spc="-1" strike="noStrike">
              <a:latin typeface="Arial"/>
            </a:endParaRPr>
          </a:p>
          <a:p>
            <a:pPr marL="571680" indent="-571320">
              <a:lnSpc>
                <a:spcPct val="100000"/>
              </a:lnSpc>
              <a:buClr>
                <a:srgbClr val="8497b0"/>
              </a:buClr>
              <a:buFont typeface="Arial"/>
              <a:buChar char="•"/>
            </a:pPr>
            <a:r>
              <a:rPr b="0" lang="en-US" sz="3200" spc="-1" strike="noStrike">
                <a:solidFill>
                  <a:srgbClr val="8497b0"/>
                </a:solidFill>
                <a:latin typeface="Arial Black"/>
              </a:rPr>
              <a:t>Add CR Widget to Cham Shop View</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Slide Number Placeholder 11"/>
          <p:cNvSpPr txBox="1"/>
          <p:nvPr/>
        </p:nvSpPr>
        <p:spPr>
          <a:xfrm>
            <a:off x="11454120" y="180360"/>
            <a:ext cx="563760" cy="415080"/>
          </a:xfrm>
          <a:prstGeom prst="rect">
            <a:avLst/>
          </a:prstGeom>
          <a:noFill/>
          <a:ln w="0">
            <a:noFill/>
          </a:ln>
        </p:spPr>
        <p:txBody>
          <a:bodyPr anchor="ctr">
            <a:noAutofit/>
          </a:bodyPr>
          <a:p>
            <a:pPr algn="r">
              <a:lnSpc>
                <a:spcPct val="100000"/>
              </a:lnSpc>
            </a:pPr>
            <a:fld id="{195717B7-2FCE-4720-8CDE-87CF2379E657}" type="slidenum">
              <a:rPr b="1" lang="en-US" sz="1800" spc="-1" strike="noStrike">
                <a:solidFill>
                  <a:srgbClr val="ffffff"/>
                </a:solidFill>
                <a:latin typeface="Arial"/>
              </a:rPr>
              <a:t>&lt;number&gt;</a:t>
            </a:fld>
            <a:endParaRPr b="0" lang="en-US" sz="1800" spc="-1" strike="noStrike">
              <a:latin typeface="Times New Roman"/>
            </a:endParaRPr>
          </a:p>
        </p:txBody>
      </p:sp>
      <p:sp>
        <p:nvSpPr>
          <p:cNvPr id="58" name="Title 1"/>
          <p:cNvSpPr/>
          <p:nvPr/>
        </p:nvSpPr>
        <p:spPr>
          <a:xfrm>
            <a:off x="2616120" y="969480"/>
            <a:ext cx="6959160" cy="1452600"/>
          </a:xfrm>
          <a:prstGeom prst="rect">
            <a:avLst/>
          </a:prstGeom>
          <a:noFill/>
          <a:ln w="0">
            <a:noFill/>
          </a:ln>
        </p:spPr>
        <p:style>
          <a:lnRef idx="0"/>
          <a:fillRef idx="0"/>
          <a:effectRef idx="0"/>
          <a:fontRef idx="minor"/>
        </p:style>
        <p:txBody>
          <a:bodyPr anchor="ctr">
            <a:normAutofit/>
          </a:bodyPr>
          <a:p>
            <a:pPr algn="ctr">
              <a:lnSpc>
                <a:spcPct val="100000"/>
              </a:lnSpc>
            </a:pPr>
            <a:r>
              <a:rPr b="0" lang="en-US" sz="4000" spc="-1" strike="noStrike">
                <a:solidFill>
                  <a:srgbClr val="5b9bd5"/>
                </a:solidFill>
                <a:latin typeface="Arial Black"/>
              </a:rPr>
              <a:t>Enable Appeals</a:t>
            </a:r>
            <a:endParaRPr b="0" lang="en-US" sz="4000" spc="-1" strike="noStrike">
              <a:latin typeface="Arial"/>
            </a:endParaRPr>
          </a:p>
        </p:txBody>
      </p:sp>
      <p:pic>
        <p:nvPicPr>
          <p:cNvPr id="59" name="Picture 4" descr=""/>
          <p:cNvPicPr/>
          <p:nvPr/>
        </p:nvPicPr>
        <p:blipFill>
          <a:blip r:embed="rId1"/>
          <a:srcRect l="7525" t="0" r="23226" b="0"/>
          <a:stretch/>
        </p:blipFill>
        <p:spPr>
          <a:xfrm>
            <a:off x="3129120" y="2651400"/>
            <a:ext cx="5933520" cy="2732040"/>
          </a:xfrm>
          <a:prstGeom prst="rect">
            <a:avLst/>
          </a:prstGeom>
          <a:ln cap="sq" w="88900">
            <a:solidFill>
              <a:srgbClr val="ffffff"/>
            </a:solidFill>
            <a:miter/>
          </a:ln>
          <a:effectLst>
            <a:outerShdw algn="tl" blurRad="55080" dir="5400000" dist="18000" rotWithShape="0">
              <a:srgbClr val="000000">
                <a:alpha val="40000"/>
              </a:srgbClr>
            </a:outerShdw>
          </a:effectLst>
          <a:scene3d>
            <a:camera prst="orthographicFront"/>
            <a:lightRig dir="t" rig="twoPt">
              <a:rot lat="0" lon="0" rev="7200000"/>
            </a:lightRig>
          </a:scene3d>
          <a:sp3d>
            <a:bevelT w="25400" h="19050"/>
            <a:contourClr>
              <a:srgbClr val="ffffff"/>
            </a:contourClr>
          </a:sp3d>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Slide Number Placeholder 11"/>
          <p:cNvSpPr txBox="1"/>
          <p:nvPr/>
        </p:nvSpPr>
        <p:spPr>
          <a:xfrm>
            <a:off x="11454120" y="180360"/>
            <a:ext cx="563760" cy="415080"/>
          </a:xfrm>
          <a:prstGeom prst="rect">
            <a:avLst/>
          </a:prstGeom>
          <a:noFill/>
          <a:ln w="0">
            <a:noFill/>
          </a:ln>
        </p:spPr>
        <p:txBody>
          <a:bodyPr anchor="ctr">
            <a:noAutofit/>
          </a:bodyPr>
          <a:p>
            <a:pPr algn="r">
              <a:lnSpc>
                <a:spcPct val="100000"/>
              </a:lnSpc>
            </a:pPr>
            <a:fld id="{BF9F5251-52FC-4E7B-8913-19A88F2E23B3}" type="slidenum">
              <a:rPr b="1" lang="en-US" sz="1800" spc="-1" strike="noStrike">
                <a:solidFill>
                  <a:srgbClr val="ffffff"/>
                </a:solidFill>
                <a:latin typeface="Arial"/>
              </a:rPr>
              <a:t>&lt;number&gt;</a:t>
            </a:fld>
            <a:endParaRPr b="0" lang="en-US" sz="1800" spc="-1" strike="noStrike">
              <a:latin typeface="Times New Roman"/>
            </a:endParaRPr>
          </a:p>
        </p:txBody>
      </p:sp>
      <p:sp>
        <p:nvSpPr>
          <p:cNvPr id="61" name="Title 1"/>
          <p:cNvSpPr/>
          <p:nvPr/>
        </p:nvSpPr>
        <p:spPr>
          <a:xfrm>
            <a:off x="2459520" y="710280"/>
            <a:ext cx="7272720" cy="926280"/>
          </a:xfrm>
          <a:prstGeom prst="rect">
            <a:avLst/>
          </a:prstGeom>
          <a:noFill/>
          <a:ln w="0">
            <a:noFill/>
          </a:ln>
        </p:spPr>
        <p:style>
          <a:lnRef idx="0"/>
          <a:fillRef idx="0"/>
          <a:effectRef idx="0"/>
          <a:fontRef idx="minor"/>
        </p:style>
        <p:txBody>
          <a:bodyPr anchor="ctr">
            <a:normAutofit/>
          </a:bodyPr>
          <a:p>
            <a:pPr algn="ctr">
              <a:lnSpc>
                <a:spcPct val="100000"/>
              </a:lnSpc>
            </a:pPr>
            <a:r>
              <a:rPr b="0" lang="en-US" sz="3600" spc="-1" strike="noStrike">
                <a:solidFill>
                  <a:srgbClr val="8497b0"/>
                </a:solidFill>
                <a:latin typeface="Arial Black"/>
              </a:rPr>
              <a:t>Define Perms/Notifications</a:t>
            </a:r>
            <a:endParaRPr b="0" lang="en-US" sz="3600" spc="-1" strike="noStrike">
              <a:latin typeface="Arial"/>
            </a:endParaRPr>
          </a:p>
        </p:txBody>
      </p:sp>
      <p:pic>
        <p:nvPicPr>
          <p:cNvPr id="62" name="Picture 4" descr=""/>
          <p:cNvPicPr/>
          <p:nvPr/>
        </p:nvPicPr>
        <p:blipFill>
          <a:blip r:embed="rId1"/>
          <a:stretch/>
        </p:blipFill>
        <p:spPr>
          <a:xfrm>
            <a:off x="2744640" y="1938960"/>
            <a:ext cx="6702480" cy="4441320"/>
          </a:xfrm>
          <a:prstGeom prst="rect">
            <a:avLst/>
          </a:prstGeom>
          <a:ln cap="sq" w="88900">
            <a:solidFill>
              <a:srgbClr val="ffffff"/>
            </a:solidFill>
            <a:miter/>
          </a:ln>
          <a:effectLst>
            <a:outerShdw algn="tl" blurRad="55080" dir="5400000" dist="18000" rotWithShape="0">
              <a:srgbClr val="000000">
                <a:alpha val="40000"/>
              </a:srgbClr>
            </a:outerShdw>
          </a:effectLst>
          <a:scene3d>
            <a:camera prst="orthographicFront"/>
            <a:lightRig dir="t" rig="twoPt">
              <a:rot lat="0" lon="0" rev="7200000"/>
            </a:lightRig>
          </a:scene3d>
          <a:sp3d>
            <a:bevelT w="25400" h="19050"/>
            <a:contourClr>
              <a:srgbClr val="ffffff"/>
            </a:contourClr>
          </a:sp3d>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Slide Number Placeholder 11"/>
          <p:cNvSpPr txBox="1"/>
          <p:nvPr/>
        </p:nvSpPr>
        <p:spPr>
          <a:xfrm>
            <a:off x="11454120" y="180360"/>
            <a:ext cx="563760" cy="415080"/>
          </a:xfrm>
          <a:prstGeom prst="rect">
            <a:avLst/>
          </a:prstGeom>
          <a:noFill/>
          <a:ln w="0">
            <a:noFill/>
          </a:ln>
        </p:spPr>
        <p:txBody>
          <a:bodyPr anchor="ctr">
            <a:noAutofit/>
          </a:bodyPr>
          <a:p>
            <a:pPr algn="r">
              <a:lnSpc>
                <a:spcPct val="100000"/>
              </a:lnSpc>
            </a:pPr>
            <a:fld id="{069011FD-E01A-448D-8240-BB88A8D1A1C7}" type="slidenum">
              <a:rPr b="1" lang="en-US" sz="1800" spc="-1" strike="noStrike">
                <a:solidFill>
                  <a:srgbClr val="ffffff"/>
                </a:solidFill>
                <a:latin typeface="Arial"/>
              </a:rPr>
              <a:t>&lt;number&gt;</a:t>
            </a:fld>
            <a:endParaRPr b="0" lang="en-US" sz="1800" spc="-1" strike="noStrike">
              <a:latin typeface="Times New Roman"/>
            </a:endParaRPr>
          </a:p>
        </p:txBody>
      </p:sp>
      <p:sp>
        <p:nvSpPr>
          <p:cNvPr id="64" name="Title 1"/>
          <p:cNvSpPr/>
          <p:nvPr/>
        </p:nvSpPr>
        <p:spPr>
          <a:xfrm>
            <a:off x="2203560" y="595800"/>
            <a:ext cx="7784640" cy="1018440"/>
          </a:xfrm>
          <a:prstGeom prst="rect">
            <a:avLst/>
          </a:prstGeom>
          <a:noFill/>
          <a:ln w="0">
            <a:noFill/>
          </a:ln>
        </p:spPr>
        <p:style>
          <a:lnRef idx="0"/>
          <a:fillRef idx="0"/>
          <a:effectRef idx="0"/>
          <a:fontRef idx="minor"/>
        </p:style>
        <p:txBody>
          <a:bodyPr anchor="ctr">
            <a:normAutofit/>
          </a:bodyPr>
          <a:p>
            <a:pPr algn="ctr">
              <a:lnSpc>
                <a:spcPct val="100000"/>
              </a:lnSpc>
            </a:pPr>
            <a:r>
              <a:rPr b="0" lang="en-US" sz="4000" spc="-1" strike="noStrike">
                <a:solidFill>
                  <a:srgbClr val="8497b0"/>
                </a:solidFill>
                <a:latin typeface="Arial Black"/>
              </a:rPr>
              <a:t>Define Question Eligibility</a:t>
            </a:r>
            <a:endParaRPr b="0" lang="en-US" sz="4000" spc="-1" strike="noStrike">
              <a:latin typeface="Arial"/>
            </a:endParaRPr>
          </a:p>
        </p:txBody>
      </p:sp>
      <p:sp>
        <p:nvSpPr>
          <p:cNvPr id="65" name="TextBox 4"/>
          <p:cNvSpPr/>
          <p:nvPr/>
        </p:nvSpPr>
        <p:spPr>
          <a:xfrm>
            <a:off x="2602080" y="1614600"/>
            <a:ext cx="6987600" cy="36468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000000"/>
                </a:solidFill>
                <a:latin typeface="Arial"/>
              </a:rPr>
              <a:t>* All questions default to Eligible</a:t>
            </a:r>
            <a:endParaRPr b="0" lang="en-US" sz="1800" spc="-1" strike="noStrike">
              <a:latin typeface="Arial"/>
            </a:endParaRPr>
          </a:p>
        </p:txBody>
      </p:sp>
      <p:pic>
        <p:nvPicPr>
          <p:cNvPr id="66" name="Picture 5" descr=""/>
          <p:cNvPicPr/>
          <p:nvPr/>
        </p:nvPicPr>
        <p:blipFill>
          <a:blip r:embed="rId1"/>
          <a:stretch/>
        </p:blipFill>
        <p:spPr>
          <a:xfrm>
            <a:off x="2436840" y="1983960"/>
            <a:ext cx="7317720" cy="3917160"/>
          </a:xfrm>
          <a:prstGeom prst="rect">
            <a:avLst/>
          </a:prstGeom>
          <a:ln w="0">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Slide Number Placeholder 11"/>
          <p:cNvSpPr txBox="1"/>
          <p:nvPr/>
        </p:nvSpPr>
        <p:spPr>
          <a:xfrm>
            <a:off x="11454120" y="180360"/>
            <a:ext cx="563760" cy="415080"/>
          </a:xfrm>
          <a:prstGeom prst="rect">
            <a:avLst/>
          </a:prstGeom>
          <a:noFill/>
          <a:ln w="0">
            <a:noFill/>
          </a:ln>
        </p:spPr>
        <p:txBody>
          <a:bodyPr anchor="ctr">
            <a:noAutofit/>
          </a:bodyPr>
          <a:p>
            <a:pPr algn="r">
              <a:lnSpc>
                <a:spcPct val="100000"/>
              </a:lnSpc>
            </a:pPr>
            <a:fld id="{75BD74A5-E27F-4B38-8A66-FCDC5B97ED6B}" type="slidenum">
              <a:rPr b="1" lang="en-US" sz="1800" spc="-1" strike="noStrike">
                <a:solidFill>
                  <a:srgbClr val="ffffff"/>
                </a:solidFill>
                <a:latin typeface="Arial"/>
              </a:rPr>
              <a:t>&lt;number&gt;</a:t>
            </a:fld>
            <a:endParaRPr b="0" lang="en-US" sz="1800" spc="-1" strike="noStrike">
              <a:latin typeface="Times New Roman"/>
            </a:endParaRPr>
          </a:p>
        </p:txBody>
      </p:sp>
      <p:sp>
        <p:nvSpPr>
          <p:cNvPr id="68" name="Title 1"/>
          <p:cNvSpPr/>
          <p:nvPr/>
        </p:nvSpPr>
        <p:spPr>
          <a:xfrm>
            <a:off x="2616120" y="595800"/>
            <a:ext cx="6959160" cy="1008360"/>
          </a:xfrm>
          <a:prstGeom prst="rect">
            <a:avLst/>
          </a:prstGeom>
          <a:noFill/>
          <a:ln w="0">
            <a:noFill/>
          </a:ln>
        </p:spPr>
        <p:style>
          <a:lnRef idx="0"/>
          <a:fillRef idx="0"/>
          <a:effectRef idx="0"/>
          <a:fontRef idx="minor"/>
        </p:style>
        <p:txBody>
          <a:bodyPr anchor="ctr">
            <a:normAutofit/>
          </a:bodyPr>
          <a:p>
            <a:pPr algn="ctr">
              <a:lnSpc>
                <a:spcPct val="100000"/>
              </a:lnSpc>
            </a:pPr>
            <a:r>
              <a:rPr b="0" lang="en-US" sz="4400" spc="-1" strike="noStrike">
                <a:solidFill>
                  <a:srgbClr val="8497b0"/>
                </a:solidFill>
                <a:latin typeface="Arial Black"/>
              </a:rPr>
              <a:t>Submitting New CR</a:t>
            </a:r>
            <a:endParaRPr b="0" lang="en-US" sz="4400" spc="-1" strike="noStrike">
              <a:latin typeface="Arial"/>
            </a:endParaRPr>
          </a:p>
        </p:txBody>
      </p:sp>
      <p:pic>
        <p:nvPicPr>
          <p:cNvPr id="69" name="Picture 5" descr=""/>
          <p:cNvPicPr/>
          <p:nvPr/>
        </p:nvPicPr>
        <p:blipFill>
          <a:blip r:embed="rId1"/>
          <a:stretch/>
        </p:blipFill>
        <p:spPr>
          <a:xfrm>
            <a:off x="2467800" y="2041920"/>
            <a:ext cx="7256160" cy="3753000"/>
          </a:xfrm>
          <a:prstGeom prst="rect">
            <a:avLst/>
          </a:prstGeom>
          <a:ln cap="sq" w="88900">
            <a:solidFill>
              <a:srgbClr val="ffffff"/>
            </a:solidFill>
            <a:miter/>
          </a:ln>
          <a:effectLst>
            <a:outerShdw algn="tl" blurRad="55080" dir="5400000" dist="18000" rotWithShape="0">
              <a:srgbClr val="000000">
                <a:alpha val="40000"/>
              </a:srgbClr>
            </a:outerShdw>
          </a:effectLst>
          <a:scene3d>
            <a:camera prst="orthographicFront"/>
            <a:lightRig dir="t" rig="twoPt">
              <a:rot lat="0" lon="0" rev="7200000"/>
            </a:lightRig>
          </a:scene3d>
          <a:sp3d>
            <a:bevelT w="25400" h="19050"/>
            <a:contourClr>
              <a:srgbClr val="ffffff"/>
            </a:contourClr>
          </a:sp3d>
        </p:spPr>
      </p:pic>
      <p:pic>
        <p:nvPicPr>
          <p:cNvPr id="70" name="Picture 6" descr=""/>
          <p:cNvPicPr/>
          <p:nvPr/>
        </p:nvPicPr>
        <p:blipFill>
          <a:blip r:embed="rId2"/>
          <a:srcRect l="63581" t="0" r="0" b="0"/>
          <a:stretch/>
        </p:blipFill>
        <p:spPr>
          <a:xfrm>
            <a:off x="8715960" y="1686600"/>
            <a:ext cx="1719360" cy="883800"/>
          </a:xfrm>
          <a:prstGeom prst="rect">
            <a:avLst/>
          </a:prstGeom>
          <a:ln cap="sq" w="88900">
            <a:solidFill>
              <a:srgbClr val="ffffff"/>
            </a:solidFill>
            <a:miter/>
          </a:ln>
          <a:effectLst>
            <a:outerShdw algn="tl" blurRad="55080" dir="5400000" dist="18000" rotWithShape="0">
              <a:srgbClr val="000000">
                <a:alpha val="40000"/>
              </a:srgbClr>
            </a:outerShdw>
          </a:effectLst>
          <a:scene3d>
            <a:camera prst="orthographicFront"/>
            <a:lightRig dir="t" rig="twoPt">
              <a:rot lat="0" lon="0" rev="7200000"/>
            </a:lightRig>
          </a:scene3d>
          <a:sp3d>
            <a:bevelT w="25400" h="19050"/>
            <a:contourClr>
              <a:srgbClr val="ffffff"/>
            </a:contourClr>
          </a:sp3d>
        </p:spPr>
      </p:pic>
      <p:sp>
        <p:nvSpPr>
          <p:cNvPr id="71" name="Straight Arrow Connector 7"/>
          <p:cNvSpPr/>
          <p:nvPr/>
        </p:nvSpPr>
        <p:spPr>
          <a:xfrm flipH="1">
            <a:off x="7729920" y="2036880"/>
            <a:ext cx="1643760" cy="533520"/>
          </a:xfrm>
          <a:custGeom>
            <a:avLst/>
            <a:gdLst/>
            <a:ahLst/>
            <a:rect l="l" t="t" r="r" b="b"/>
            <a:pathLst>
              <a:path w="21600" h="21600">
                <a:moveTo>
                  <a:pt x="0" y="0"/>
                </a:moveTo>
                <a:lnTo>
                  <a:pt x="21600" y="21600"/>
                </a:lnTo>
              </a:path>
            </a:pathLst>
          </a:custGeom>
          <a:noFill/>
          <a:ln>
            <a:solidFill>
              <a:srgbClr val="ed7d31"/>
            </a:solidFill>
            <a:tailEnd len="med" type="triangle" w="med"/>
          </a:ln>
        </p:spPr>
        <p:style>
          <a:lnRef idx="2">
            <a:schemeClr val="accent2"/>
          </a:lnRef>
          <a:fillRef idx="0">
            <a:schemeClr val="accent2"/>
          </a:fillRef>
          <a:effectRef idx="1">
            <a:schemeClr val="accent2"/>
          </a:effectRef>
          <a:fontRef idx="minor"/>
        </p:style>
      </p:sp>
      <p:pic>
        <p:nvPicPr>
          <p:cNvPr id="72" name="Picture 8" descr=""/>
          <p:cNvPicPr/>
          <p:nvPr/>
        </p:nvPicPr>
        <p:blipFill>
          <a:blip r:embed="rId3"/>
          <a:stretch/>
        </p:blipFill>
        <p:spPr>
          <a:xfrm>
            <a:off x="8767800" y="4287600"/>
            <a:ext cx="2624040" cy="2065680"/>
          </a:xfrm>
          <a:prstGeom prst="rect">
            <a:avLst/>
          </a:prstGeom>
          <a:ln cap="sq" w="88900">
            <a:solidFill>
              <a:srgbClr val="ffffff"/>
            </a:solidFill>
            <a:miter/>
          </a:ln>
          <a:effectLst>
            <a:outerShdw algn="tl" blurRad="55080" dir="5400000" dist="18000" rotWithShape="0">
              <a:srgbClr val="000000">
                <a:alpha val="40000"/>
              </a:srgbClr>
            </a:outerShdw>
          </a:effectLst>
          <a:scene3d>
            <a:camera prst="orthographicFront"/>
            <a:lightRig dir="t" rig="twoPt">
              <a:rot lat="0" lon="0" rev="7200000"/>
            </a:lightRig>
          </a:scene3d>
          <a:sp3d>
            <a:bevelT w="25400" h="19050"/>
            <a:contourClr>
              <a:srgbClr val="ffffff"/>
            </a:contourClr>
          </a:sp3d>
        </p:spPr>
      </p:pic>
      <p:sp>
        <p:nvSpPr>
          <p:cNvPr id="73" name="Rectangle 9"/>
          <p:cNvSpPr/>
          <p:nvPr/>
        </p:nvSpPr>
        <p:spPr>
          <a:xfrm>
            <a:off x="5320080" y="5320440"/>
            <a:ext cx="1551600" cy="427320"/>
          </a:xfrm>
          <a:prstGeom prst="rect">
            <a:avLst/>
          </a:prstGeom>
          <a:noFill/>
          <a:ln w="19050">
            <a:solidFill>
              <a:srgbClr val="ff0000"/>
            </a:solidFill>
          </a:ln>
        </p:spPr>
        <p:style>
          <a:lnRef idx="1">
            <a:schemeClr val="accent1"/>
          </a:lnRef>
          <a:fillRef idx="3">
            <a:schemeClr val="accent1"/>
          </a:fillRef>
          <a:effectRef idx="2">
            <a:schemeClr val="accent1"/>
          </a:effectRef>
          <a:fontRef idx="minor"/>
        </p:style>
      </p:sp>
      <p:sp>
        <p:nvSpPr>
          <p:cNvPr id="74" name="Straight Arrow Connector 10"/>
          <p:cNvSpPr/>
          <p:nvPr/>
        </p:nvSpPr>
        <p:spPr>
          <a:xfrm flipV="1">
            <a:off x="6871320" y="5070600"/>
            <a:ext cx="2103120" cy="490680"/>
          </a:xfrm>
          <a:custGeom>
            <a:avLst/>
            <a:gdLst/>
            <a:ahLst/>
            <a:rect l="l" t="t" r="r" b="b"/>
            <a:pathLst>
              <a:path w="21600" h="21600">
                <a:moveTo>
                  <a:pt x="0" y="0"/>
                </a:moveTo>
                <a:lnTo>
                  <a:pt x="21600" y="21600"/>
                </a:lnTo>
              </a:path>
            </a:pathLst>
          </a:custGeom>
          <a:noFill/>
          <a:ln>
            <a:solidFill>
              <a:srgbClr val="ed7d31"/>
            </a:solidFill>
            <a:tailEnd len="med" type="triangle" w="med"/>
          </a:ln>
        </p:spPr>
        <p:style>
          <a:lnRef idx="2">
            <a:schemeClr val="accent2"/>
          </a:lnRef>
          <a:fillRef idx="0">
            <a:schemeClr val="accent2"/>
          </a:fillRef>
          <a:effectRef idx="1">
            <a:schemeClr val="accent2"/>
          </a:effectRef>
          <a:fontRef idx="minor"/>
        </p:style>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Slide Number Placeholder 11"/>
          <p:cNvSpPr txBox="1"/>
          <p:nvPr/>
        </p:nvSpPr>
        <p:spPr>
          <a:xfrm>
            <a:off x="11454120" y="180360"/>
            <a:ext cx="563760" cy="415080"/>
          </a:xfrm>
          <a:prstGeom prst="rect">
            <a:avLst/>
          </a:prstGeom>
          <a:noFill/>
          <a:ln w="0">
            <a:noFill/>
          </a:ln>
        </p:spPr>
        <p:txBody>
          <a:bodyPr anchor="ctr">
            <a:noAutofit/>
          </a:bodyPr>
          <a:p>
            <a:pPr algn="r">
              <a:lnSpc>
                <a:spcPct val="100000"/>
              </a:lnSpc>
            </a:pPr>
            <a:fld id="{10277FA5-0761-4918-9D84-4E58AC8FD684}" type="slidenum">
              <a:rPr b="1" lang="en-US" sz="1800" spc="-1" strike="noStrike">
                <a:solidFill>
                  <a:srgbClr val="ffffff"/>
                </a:solidFill>
                <a:latin typeface="Arial"/>
              </a:rPr>
              <a:t>&lt;number&gt;</a:t>
            </a:fld>
            <a:endParaRPr b="0" lang="en-US" sz="1800" spc="-1" strike="noStrike">
              <a:latin typeface="Times New Roman"/>
            </a:endParaRPr>
          </a:p>
        </p:txBody>
      </p:sp>
      <p:sp>
        <p:nvSpPr>
          <p:cNvPr id="76" name="Title 1"/>
          <p:cNvSpPr/>
          <p:nvPr/>
        </p:nvSpPr>
        <p:spPr>
          <a:xfrm>
            <a:off x="2616120" y="595800"/>
            <a:ext cx="6959160" cy="979560"/>
          </a:xfrm>
          <a:prstGeom prst="rect">
            <a:avLst/>
          </a:prstGeom>
          <a:noFill/>
          <a:ln w="0">
            <a:noFill/>
          </a:ln>
        </p:spPr>
        <p:style>
          <a:lnRef idx="0"/>
          <a:fillRef idx="0"/>
          <a:effectRef idx="0"/>
          <a:fontRef idx="minor"/>
        </p:style>
        <p:txBody>
          <a:bodyPr anchor="ctr">
            <a:normAutofit/>
          </a:bodyPr>
          <a:p>
            <a:pPr algn="ctr">
              <a:lnSpc>
                <a:spcPct val="100000"/>
              </a:lnSpc>
            </a:pPr>
            <a:r>
              <a:rPr b="0" lang="en-US" sz="4400" spc="-1" strike="noStrike">
                <a:solidFill>
                  <a:srgbClr val="8497b0"/>
                </a:solidFill>
                <a:latin typeface="Arial Black"/>
              </a:rPr>
              <a:t>Reviewing CRs</a:t>
            </a:r>
            <a:endParaRPr b="0" lang="en-US" sz="4400" spc="-1" strike="noStrike">
              <a:latin typeface="Arial"/>
            </a:endParaRPr>
          </a:p>
        </p:txBody>
      </p:sp>
      <p:pic>
        <p:nvPicPr>
          <p:cNvPr id="77" name="Picture 5" descr="A screenshot of a social media post&#10;&#10;Description automatically generated"/>
          <p:cNvPicPr/>
          <p:nvPr/>
        </p:nvPicPr>
        <p:blipFill>
          <a:blip r:embed="rId1"/>
          <a:stretch/>
        </p:blipFill>
        <p:spPr>
          <a:xfrm>
            <a:off x="2810520" y="1575720"/>
            <a:ext cx="7316640" cy="5009400"/>
          </a:xfrm>
          <a:prstGeom prst="rect">
            <a:avLst/>
          </a:prstGeom>
          <a:ln w="0">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Slide Number Placeholder 11"/>
          <p:cNvSpPr txBox="1"/>
          <p:nvPr/>
        </p:nvSpPr>
        <p:spPr>
          <a:xfrm>
            <a:off x="11454120" y="180360"/>
            <a:ext cx="563760" cy="415080"/>
          </a:xfrm>
          <a:prstGeom prst="rect">
            <a:avLst/>
          </a:prstGeom>
          <a:noFill/>
          <a:ln w="0">
            <a:noFill/>
          </a:ln>
        </p:spPr>
        <p:txBody>
          <a:bodyPr anchor="ctr">
            <a:noAutofit/>
          </a:bodyPr>
          <a:p>
            <a:pPr algn="r">
              <a:lnSpc>
                <a:spcPct val="100000"/>
              </a:lnSpc>
            </a:pPr>
            <a:fld id="{FF733564-26CE-4FEB-96EF-0306B49FC387}" type="slidenum">
              <a:rPr b="1" lang="en-US" sz="1800" spc="-1" strike="noStrike">
                <a:solidFill>
                  <a:srgbClr val="ffffff"/>
                </a:solidFill>
                <a:latin typeface="Arial"/>
              </a:rPr>
              <a:t>&lt;number&gt;</a:t>
            </a:fld>
            <a:endParaRPr b="0" lang="en-US" sz="1800" spc="-1" strike="noStrike">
              <a:latin typeface="Times New Roman"/>
            </a:endParaRPr>
          </a:p>
        </p:txBody>
      </p:sp>
      <p:sp>
        <p:nvSpPr>
          <p:cNvPr id="79" name="Rectangle 4"/>
          <p:cNvSpPr/>
          <p:nvPr/>
        </p:nvSpPr>
        <p:spPr>
          <a:xfrm>
            <a:off x="3722760" y="711000"/>
            <a:ext cx="4745520" cy="1431000"/>
          </a:xfrm>
          <a:prstGeom prst="rect">
            <a:avLst/>
          </a:prstGeom>
          <a:noFill/>
          <a:ln w="0">
            <a:noFill/>
          </a:ln>
        </p:spPr>
        <p:style>
          <a:lnRef idx="0"/>
          <a:fillRef idx="0"/>
          <a:effectRef idx="0"/>
          <a:fontRef idx="minor"/>
        </p:style>
        <p:txBody>
          <a:bodyPr wrap="none" lIns="90000" rIns="90000" tIns="45000" bIns="45000">
            <a:spAutoFit/>
          </a:bodyPr>
          <a:p>
            <a:pPr>
              <a:lnSpc>
                <a:spcPct val="100000"/>
              </a:lnSpc>
            </a:pPr>
            <a:r>
              <a:rPr b="0" lang="en-US" sz="4400" spc="-1" strike="noStrike">
                <a:solidFill>
                  <a:srgbClr val="8497b0"/>
                </a:solidFill>
                <a:latin typeface="Arial Black"/>
              </a:rPr>
              <a:t>Reviewing CRs</a:t>
            </a:r>
            <a:endParaRPr b="0" lang="en-US" sz="4400" spc="-1" strike="noStrike">
              <a:latin typeface="Arial"/>
            </a:endParaRPr>
          </a:p>
          <a:p>
            <a:pPr algn="ctr">
              <a:lnSpc>
                <a:spcPct val="100000"/>
              </a:lnSpc>
            </a:pPr>
            <a:r>
              <a:rPr b="0" lang="en-US" sz="4400" spc="-1" strike="noStrike">
                <a:solidFill>
                  <a:srgbClr val="8497b0"/>
                </a:solidFill>
                <a:latin typeface="Arial Black"/>
              </a:rPr>
              <a:t>Discussion</a:t>
            </a:r>
            <a:endParaRPr b="0" lang="en-US" sz="4400" spc="-1" strike="noStrike">
              <a:latin typeface="Arial"/>
            </a:endParaRPr>
          </a:p>
        </p:txBody>
      </p:sp>
      <p:pic>
        <p:nvPicPr>
          <p:cNvPr id="80" name="Picture 5" descr=""/>
          <p:cNvPicPr/>
          <p:nvPr/>
        </p:nvPicPr>
        <p:blipFill>
          <a:blip r:embed="rId1"/>
          <a:stretch/>
        </p:blipFill>
        <p:spPr>
          <a:xfrm>
            <a:off x="2307960" y="2423520"/>
            <a:ext cx="7576200" cy="3819240"/>
          </a:xfrm>
          <a:prstGeom prst="rect">
            <a:avLst/>
          </a:prstGeom>
          <a:ln cap="sq" w="88900">
            <a:solidFill>
              <a:srgbClr val="ffffff"/>
            </a:solidFill>
            <a:miter/>
          </a:ln>
          <a:effectLst>
            <a:outerShdw algn="tl" blurRad="55080" dir="5400000" dist="18000" rotWithShape="0">
              <a:srgbClr val="000000">
                <a:alpha val="40000"/>
              </a:srgbClr>
            </a:outerShdw>
          </a:effectLst>
          <a:scene3d>
            <a:camera prst="orthographicFront"/>
            <a:lightRig dir="t" rig="twoPt">
              <a:rot lat="0" lon="0" rev="7200000"/>
            </a:lightRig>
          </a:scene3d>
          <a:sp3d>
            <a:bevelT w="25400" h="19050"/>
            <a:contourClr>
              <a:srgbClr val="ffffff"/>
            </a:contourClr>
          </a:sp3d>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84517</TotalTime>
  <Application>LibreOffice/7.1.0.3$MacOSX_X86_64 LibreOffice_project/f6099ecf3d29644b5008cc8f48f42f4a40986e4c</Application>
  <AppVersion>15.0000</AppVersion>
  <Words>83</Words>
  <Paragraphs>31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2016-09-09T18:04:47Z</dcterms:created>
  <dc:creator>jimpogosurf@gmail.com</dc:creator>
  <dc:description/>
  <dc:language>en-US</dc:language>
  <cp:lastModifiedBy>Molly Montgomery</cp:lastModifiedBy>
  <dcterms:modified xsi:type="dcterms:W3CDTF">2021-06-10T11:55:06Z</dcterms:modified>
  <cp:revision>439</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Widescreen</vt:lpwstr>
  </property>
  <property fmtid="{D5CDD505-2E9C-101B-9397-08002B2CF9AE}" pid="3" name="Slides">
    <vt:i4>10</vt:i4>
  </property>
</Properties>
</file>